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73" r:id="rId5"/>
    <p:sldId id="274" r:id="rId6"/>
    <p:sldId id="275" r:id="rId7"/>
    <p:sldId id="278" r:id="rId8"/>
    <p:sldId id="272" r:id="rId9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8A631-2A69-4981-BE05-D5A800235C56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B983B-BE32-4BE5-97DF-1977F8266A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524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18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7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4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80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95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6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8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42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58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74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43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27690" r="12500" b="16060"/>
          <a:stretch/>
        </p:blipFill>
        <p:spPr bwMode="auto"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7544" y="111358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031690"/>
            <a:ext cx="8229600" cy="2562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18" y="177324"/>
            <a:ext cx="628166" cy="625653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984" y="208408"/>
            <a:ext cx="537072" cy="630000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935596" y="17732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Old English Text MT" panose="03040902040508030806" pitchFamily="66" charset="0"/>
              </a:rPr>
              <a:t>Freiwillige Feuerwehr </a:t>
            </a:r>
            <a:r>
              <a:rPr lang="de-DE" sz="2800" dirty="0" err="1">
                <a:latin typeface="Old English Text MT" panose="03040902040508030806" pitchFamily="66" charset="0"/>
              </a:rPr>
              <a:t>Evendorf</a:t>
            </a:r>
            <a:endParaRPr lang="de-DE" sz="2800" dirty="0">
              <a:latin typeface="Old English Text MT" panose="030409020405080308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9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Einsätze unter </a:t>
            </a:r>
            <a:r>
              <a:rPr lang="de-DE" dirty="0" err="1"/>
              <a:t>Covid</a:t>
            </a:r>
            <a:r>
              <a:rPr lang="de-DE" dirty="0"/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298822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7D86E-22F8-4ED8-9CBF-203C22BD2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wollen wir und heute ansehen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A613AF-5F6F-4DC6-8453-F5F0457AE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Was ist anders als sonst</a:t>
            </a:r>
          </a:p>
          <a:p>
            <a:r>
              <a:rPr lang="de-DE" dirty="0"/>
              <a:t>Was müssen wir beachten</a:t>
            </a:r>
          </a:p>
          <a:p>
            <a:r>
              <a:rPr lang="de-DE" dirty="0"/>
              <a:t>Wie gehen wir vor</a:t>
            </a:r>
          </a:p>
        </p:txBody>
      </p:sp>
    </p:spTree>
    <p:extLst>
      <p:ext uri="{BB962C8B-B14F-4D97-AF65-F5344CB8AC3E}">
        <p14:creationId xmlns:p14="http://schemas.microsoft.com/office/powerpoint/2010/main" val="87789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3" y="627534"/>
            <a:ext cx="5765975" cy="651274"/>
          </a:xfrm>
        </p:spPr>
        <p:txBody>
          <a:bodyPr>
            <a:normAutofit fontScale="90000"/>
          </a:bodyPr>
          <a:lstStyle/>
          <a:p>
            <a:r>
              <a:rPr lang="de-DE" dirty="0"/>
              <a:t>Was ist anders als sonst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419622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Wer eine Erkältung hat oder Krank ist bleibt zu Hause</a:t>
            </a:r>
          </a:p>
          <a:p>
            <a:r>
              <a:rPr lang="de-DE" dirty="0"/>
              <a:t>Wir fahren als normale Besatzung los</a:t>
            </a:r>
          </a:p>
          <a:p>
            <a:r>
              <a:rPr lang="de-DE" dirty="0"/>
              <a:t>An der Einsatzstelle bleiben wir bei unserem Fahrzeug mit dem wir ausgerückt sind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29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3" y="627534"/>
            <a:ext cx="5765975" cy="651274"/>
          </a:xfrm>
        </p:spPr>
        <p:txBody>
          <a:bodyPr>
            <a:normAutofit fontScale="90000"/>
          </a:bodyPr>
          <a:lstStyle/>
          <a:p>
            <a:r>
              <a:rPr lang="de-DE" dirty="0"/>
              <a:t>Was ist anders als sonst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419622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Bei den Einsätzen halten wir entsprechend Abstand ein</a:t>
            </a:r>
          </a:p>
          <a:p>
            <a:r>
              <a:rPr lang="de-DE" dirty="0"/>
              <a:t>Auch bei der Anfahrt im Fahrzeug sollen die Masken angelegt werden, außer bei dem Fahrer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808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3" y="627534"/>
            <a:ext cx="5765975" cy="651274"/>
          </a:xfrm>
        </p:spPr>
        <p:txBody>
          <a:bodyPr>
            <a:normAutofit fontScale="90000"/>
          </a:bodyPr>
          <a:lstStyle/>
          <a:p>
            <a:r>
              <a:rPr lang="de-DE" dirty="0"/>
              <a:t>Was müssen wir beachten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419622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Sollten wir einen Verdacht haben das eine verletzte Person erkrankt ist, bitte umgehend beim Einsatzleiter melden.</a:t>
            </a:r>
          </a:p>
          <a:p>
            <a:r>
              <a:rPr lang="de-DE" dirty="0"/>
              <a:t>Die auf dem Fahrzeugen verladenen Masken sind für Einsatzkräfte und Verletzte sofern keine MNS zur Hand ist.</a:t>
            </a:r>
          </a:p>
          <a:p>
            <a:r>
              <a:rPr lang="de-DE" dirty="0"/>
              <a:t>In jedem Spint liegt eine entsprechender Schutz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727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3" y="627534"/>
            <a:ext cx="5765975" cy="651274"/>
          </a:xfrm>
        </p:spPr>
        <p:txBody>
          <a:bodyPr>
            <a:normAutofit fontScale="90000"/>
          </a:bodyPr>
          <a:lstStyle/>
          <a:p>
            <a:r>
              <a:rPr lang="de-DE" dirty="0"/>
              <a:t>Wie gehen wir vor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419622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Nach dem Einsatz rücken wir mit angelegter Maske wieder ein.</a:t>
            </a:r>
          </a:p>
          <a:p>
            <a:r>
              <a:rPr lang="de-DE" dirty="0"/>
              <a:t>Die Fahrzeuge sollen einzeln einrücken.</a:t>
            </a:r>
          </a:p>
          <a:p>
            <a:r>
              <a:rPr lang="de-DE" dirty="0"/>
              <a:t>Das 2te Fahrzeug soll erst einrücken nachdem die Besatzung vom ersten Fahrzeug das Gerätehaus verlassen hat.</a:t>
            </a:r>
          </a:p>
          <a:p>
            <a:r>
              <a:rPr lang="de-DE" dirty="0"/>
              <a:t>Klärung kann über Funk erfolgen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86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3" y="627534"/>
            <a:ext cx="5765975" cy="651274"/>
          </a:xfrm>
        </p:spPr>
        <p:txBody>
          <a:bodyPr>
            <a:normAutofit fontScale="90000"/>
          </a:bodyPr>
          <a:lstStyle/>
          <a:p>
            <a:r>
              <a:rPr lang="de-DE" dirty="0"/>
              <a:t>Wie gehen wir vor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419622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In wieweit eine Einsatznachbesprechung stattfindet muss durch den Einsatzleiter bewertet werden.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846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787774"/>
            <a:ext cx="8064896" cy="37804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de-DE" sz="3200" dirty="0"/>
              <a:t>Vielen Dank für Eure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69333068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Bildschirmpräsentation (16:9)</PresentationFormat>
  <Paragraphs>36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Old English Text MT</vt:lpstr>
      <vt:lpstr>Larissa</vt:lpstr>
      <vt:lpstr>Einsätze unter Covid 19</vt:lpstr>
      <vt:lpstr>Was wollen wir und heute ansehen</vt:lpstr>
      <vt:lpstr>Was ist anders als sonst</vt:lpstr>
      <vt:lpstr>Was ist anders als sonst</vt:lpstr>
      <vt:lpstr>Was müssen wir beachten</vt:lpstr>
      <vt:lpstr>Wie gehen wir vor</vt:lpstr>
      <vt:lpstr>Wie gehen wir vor</vt:lpstr>
      <vt:lpstr>Vielen Dank für Eure Aufmerksamkeit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Grundlagen</dc:title>
  <dc:creator>Lütker, Oliver</dc:creator>
  <cp:lastModifiedBy>Lütker, Oliver</cp:lastModifiedBy>
  <cp:revision>15</cp:revision>
  <dcterms:created xsi:type="dcterms:W3CDTF">2020-03-02T17:47:12Z</dcterms:created>
  <dcterms:modified xsi:type="dcterms:W3CDTF">2020-06-01T15:47:34Z</dcterms:modified>
</cp:coreProperties>
</file>