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8" r:id="rId4"/>
    <p:sldId id="279" r:id="rId5"/>
    <p:sldId id="280" r:id="rId6"/>
    <p:sldId id="281" r:id="rId7"/>
    <p:sldId id="272" r:id="rId8"/>
  </p:sldIdLst>
  <p:sldSz cx="9144000" cy="5143500" type="screen16x9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71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28A631-2A69-4981-BE05-D5A800235C56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2B983B-BE32-4BE5-97DF-1977F8266A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3524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189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8779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5643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180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6958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063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88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4421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0580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6742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8439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 rotWithShape="1"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27690" r="12500" b="16060"/>
          <a:stretch/>
        </p:blipFill>
        <p:spPr bwMode="auto">
          <a:xfrm>
            <a:off x="0" y="0"/>
            <a:ext cx="9144000" cy="5143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67544" y="111358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2031690"/>
            <a:ext cx="8229600" cy="2562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0F31C-7672-405F-9C34-9FDC3AF29CDB}" type="datetimeFigureOut">
              <a:rPr lang="de-DE" smtClean="0"/>
              <a:t>01.06.2020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F46067-AC3D-4C71-AA87-557242D8F120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18" y="177324"/>
            <a:ext cx="628166" cy="625653"/>
          </a:xfrm>
          <a:prstGeom prst="rect">
            <a:avLst/>
          </a:prstGeom>
        </p:spPr>
      </p:pic>
      <p:pic>
        <p:nvPicPr>
          <p:cNvPr id="9" name="Grafik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6984" y="208408"/>
            <a:ext cx="537072" cy="630000"/>
          </a:xfrm>
          <a:prstGeom prst="rect">
            <a:avLst/>
          </a:prstGeom>
        </p:spPr>
      </p:pic>
      <p:sp>
        <p:nvSpPr>
          <p:cNvPr id="10" name="Textfeld 9"/>
          <p:cNvSpPr txBox="1"/>
          <p:nvPr userDrawn="1"/>
        </p:nvSpPr>
        <p:spPr>
          <a:xfrm>
            <a:off x="935596" y="177324"/>
            <a:ext cx="7272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latin typeface="Old English Text MT" panose="03040902040508030806" pitchFamily="66" charset="0"/>
              </a:rPr>
              <a:t>Freiwillige Feuerwehr </a:t>
            </a:r>
            <a:r>
              <a:rPr lang="de-DE" sz="2800" dirty="0" err="1">
                <a:latin typeface="Old English Text MT" panose="03040902040508030806" pitchFamily="66" charset="0"/>
              </a:rPr>
              <a:t>Evendorf</a:t>
            </a:r>
            <a:endParaRPr lang="de-DE" sz="2800" dirty="0">
              <a:latin typeface="Old English Text MT" panose="03040902040508030806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9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Einsätze und Übungsdienst unter </a:t>
            </a:r>
            <a:r>
              <a:rPr lang="de-DE" dirty="0" err="1"/>
              <a:t>Covid</a:t>
            </a:r>
            <a:r>
              <a:rPr lang="de-DE" dirty="0"/>
              <a:t> 19</a:t>
            </a:r>
          </a:p>
        </p:txBody>
      </p:sp>
    </p:spTree>
    <p:extLst>
      <p:ext uri="{BB962C8B-B14F-4D97-AF65-F5344CB8AC3E}">
        <p14:creationId xmlns:p14="http://schemas.microsoft.com/office/powerpoint/2010/main" val="2988223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37D86E-22F8-4ED8-9CBF-203C22BD2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Was wollen wir und heute ansehen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A613AF-5F6F-4DC6-8453-F5F0457AE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/>
              <a:t>Wie dürfen wir wieder Übungsdienste umsetzen</a:t>
            </a:r>
          </a:p>
        </p:txBody>
      </p:sp>
    </p:spTree>
    <p:extLst>
      <p:ext uri="{BB962C8B-B14F-4D97-AF65-F5344CB8AC3E}">
        <p14:creationId xmlns:p14="http://schemas.microsoft.com/office/powerpoint/2010/main" val="877892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9CECD-DC5A-4C16-A131-36BD197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9012" y="843558"/>
            <a:ext cx="5765975" cy="651274"/>
          </a:xfrm>
        </p:spPr>
        <p:txBody>
          <a:bodyPr>
            <a:noAutofit/>
          </a:bodyPr>
          <a:lstStyle/>
          <a:p>
            <a:r>
              <a:rPr lang="de-DE" sz="3200" dirty="0"/>
              <a:t>Wie dürfen wir wieder Übungsdienste umsetzen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F7382DAD-B2AD-4DEB-93E4-0F532CD32320}"/>
              </a:ext>
            </a:extLst>
          </p:cNvPr>
          <p:cNvSpPr txBox="1">
            <a:spLocks/>
          </p:cNvSpPr>
          <p:nvPr/>
        </p:nvSpPr>
        <p:spPr>
          <a:xfrm>
            <a:off x="611560" y="1687116"/>
            <a:ext cx="6696744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Wer eine Erkältung hat oder Krank ist bleibt zu Hause</a:t>
            </a:r>
          </a:p>
          <a:p>
            <a:r>
              <a:rPr lang="de-DE" dirty="0"/>
              <a:t>Maximal 10 Personen pro Übungsgruppe</a:t>
            </a:r>
          </a:p>
          <a:p>
            <a:r>
              <a:rPr lang="de-DE" dirty="0"/>
              <a:t>Regelmäßiges lüften</a:t>
            </a:r>
          </a:p>
          <a:p>
            <a:r>
              <a:rPr lang="de-DE" dirty="0"/>
              <a:t>Minimal 1,5 Meter Abstand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295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9CECD-DC5A-4C16-A131-36BD197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9012" y="843558"/>
            <a:ext cx="5765975" cy="651274"/>
          </a:xfrm>
        </p:spPr>
        <p:txBody>
          <a:bodyPr>
            <a:noAutofit/>
          </a:bodyPr>
          <a:lstStyle/>
          <a:p>
            <a:r>
              <a:rPr lang="de-DE" sz="3200" dirty="0"/>
              <a:t>Wie dürfen wir wieder Übungsdienste umsetzen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F7382DAD-B2AD-4DEB-93E4-0F532CD32320}"/>
              </a:ext>
            </a:extLst>
          </p:cNvPr>
          <p:cNvSpPr txBox="1">
            <a:spLocks/>
          </p:cNvSpPr>
          <p:nvPr/>
        </p:nvSpPr>
        <p:spPr>
          <a:xfrm>
            <a:off x="611560" y="1687116"/>
            <a:ext cx="6696744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Bei schweren Arbeiten mindestens 2 Meter Abstand</a:t>
            </a:r>
          </a:p>
          <a:p>
            <a:r>
              <a:rPr lang="de-DE" dirty="0"/>
              <a:t>Wenn der Abstand nicht eingehalten werden kann, ist ein MNS zu tragen</a:t>
            </a:r>
          </a:p>
          <a:p>
            <a:r>
              <a:rPr lang="de-DE" dirty="0"/>
              <a:t>Die WC Anlagen dürfen nur von einer Person zur Zeit benutzt werden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575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9CECD-DC5A-4C16-A131-36BD197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9012" y="843558"/>
            <a:ext cx="5765975" cy="651274"/>
          </a:xfrm>
        </p:spPr>
        <p:txBody>
          <a:bodyPr>
            <a:noAutofit/>
          </a:bodyPr>
          <a:lstStyle/>
          <a:p>
            <a:r>
              <a:rPr lang="de-DE" sz="3200" dirty="0"/>
              <a:t>Wie dürfen wir wieder Übungsdienste umsetzen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F7382DAD-B2AD-4DEB-93E4-0F532CD32320}"/>
              </a:ext>
            </a:extLst>
          </p:cNvPr>
          <p:cNvSpPr txBox="1">
            <a:spLocks/>
          </p:cNvSpPr>
          <p:nvPr/>
        </p:nvSpPr>
        <p:spPr>
          <a:xfrm>
            <a:off x="611560" y="1687116"/>
            <a:ext cx="6696744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Am 09.06. , 17.06. und am 25.06.2020 Dienst mit je 10 Personen mit gleichem Inhalt</a:t>
            </a:r>
          </a:p>
          <a:p>
            <a:r>
              <a:rPr lang="de-DE" dirty="0"/>
              <a:t>Die Gruppen sollen nicht untereinander gemischt werden.</a:t>
            </a:r>
          </a:p>
          <a:p>
            <a:r>
              <a:rPr lang="de-DE" dirty="0"/>
              <a:t>Bitte meldet Euch bei mir wer wann am Dienst teilnehmen möchte.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2284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9CECD-DC5A-4C16-A131-36BD197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9012" y="843558"/>
            <a:ext cx="5765975" cy="651274"/>
          </a:xfrm>
        </p:spPr>
        <p:txBody>
          <a:bodyPr>
            <a:noAutofit/>
          </a:bodyPr>
          <a:lstStyle/>
          <a:p>
            <a:r>
              <a:rPr lang="de-DE" sz="3200" dirty="0"/>
              <a:t>sonstiges</a:t>
            </a:r>
          </a:p>
        </p:txBody>
      </p:sp>
      <p:sp>
        <p:nvSpPr>
          <p:cNvPr id="6" name="Inhaltsplatzhalter 3">
            <a:extLst>
              <a:ext uri="{FF2B5EF4-FFF2-40B4-BE49-F238E27FC236}">
                <a16:creationId xmlns:a16="http://schemas.microsoft.com/office/drawing/2014/main" id="{F7382DAD-B2AD-4DEB-93E4-0F532CD32320}"/>
              </a:ext>
            </a:extLst>
          </p:cNvPr>
          <p:cNvSpPr txBox="1">
            <a:spLocks/>
          </p:cNvSpPr>
          <p:nvPr/>
        </p:nvSpPr>
        <p:spPr>
          <a:xfrm>
            <a:off x="611560" y="1687116"/>
            <a:ext cx="6696744" cy="34563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Kreisausbildung und Kreisbereitschaften setzten bis 31.08.2020 aus</a:t>
            </a:r>
          </a:p>
          <a:p>
            <a:r>
              <a:rPr lang="de-DE" dirty="0"/>
              <a:t>Funkübung wird stattfinden Christian kann dazu </a:t>
            </a:r>
            <a:r>
              <a:rPr lang="de-DE" dirty="0" err="1"/>
              <a:t>infos</a:t>
            </a:r>
            <a:r>
              <a:rPr lang="de-DE" dirty="0"/>
              <a:t> geben</a:t>
            </a:r>
          </a:p>
          <a:p>
            <a:r>
              <a:rPr lang="de-DE" dirty="0"/>
              <a:t>OBM Versammlung im Juni über weiteres Vorgehen.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6613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19CECD-DC5A-4C16-A131-36BD197A1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2787774"/>
            <a:ext cx="8064896" cy="378042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r>
              <a:rPr lang="de-DE" sz="3200" dirty="0"/>
              <a:t>Vielen Dank für Eure Aufmerksamkeit</a:t>
            </a:r>
          </a:p>
        </p:txBody>
      </p:sp>
    </p:spTree>
    <p:extLst>
      <p:ext uri="{BB962C8B-B14F-4D97-AF65-F5344CB8AC3E}">
        <p14:creationId xmlns:p14="http://schemas.microsoft.com/office/powerpoint/2010/main" val="69333068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155</Words>
  <Application>Microsoft Office PowerPoint</Application>
  <PresentationFormat>Bildschirmpräsentation (16:9)</PresentationFormat>
  <Paragraphs>34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Old English Text MT</vt:lpstr>
      <vt:lpstr>Larissa</vt:lpstr>
      <vt:lpstr>Einsätze und Übungsdienst unter Covid 19</vt:lpstr>
      <vt:lpstr>Was wollen wir und heute ansehen</vt:lpstr>
      <vt:lpstr>Wie dürfen wir wieder Übungsdienste umsetzen</vt:lpstr>
      <vt:lpstr>Wie dürfen wir wieder Übungsdienste umsetzen</vt:lpstr>
      <vt:lpstr>Wie dürfen wir wieder Übungsdienste umsetzen</vt:lpstr>
      <vt:lpstr>sonstiges</vt:lpstr>
      <vt:lpstr>Vielen Dank für Eure Aufmerksamkeit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ABC Grundlagen</dc:title>
  <dc:creator>Lütker, Oliver</dc:creator>
  <cp:lastModifiedBy>Lütker, Oliver</cp:lastModifiedBy>
  <cp:revision>21</cp:revision>
  <dcterms:created xsi:type="dcterms:W3CDTF">2020-03-02T17:47:12Z</dcterms:created>
  <dcterms:modified xsi:type="dcterms:W3CDTF">2020-06-01T15:48:40Z</dcterms:modified>
</cp:coreProperties>
</file>