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64" r:id="rId6"/>
    <p:sldId id="265" r:id="rId7"/>
    <p:sldId id="266" r:id="rId8"/>
    <p:sldId id="267" r:id="rId9"/>
    <p:sldId id="258" r:id="rId10"/>
    <p:sldId id="259" r:id="rId11"/>
    <p:sldId id="270" r:id="rId12"/>
    <p:sldId id="271" r:id="rId13"/>
    <p:sldId id="272" r:id="rId1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1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8A631-2A69-4981-BE05-D5A800235C56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B983B-BE32-4BE5-97DF-1977F8266A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2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38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1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7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4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80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5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6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8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4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58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74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43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7690" r="12500" b="16060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1135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56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F31C-7672-405F-9C34-9FDC3AF29CDB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6067-AC3D-4C71-AA87-557242D8F12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8" y="177324"/>
            <a:ext cx="628166" cy="62565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84" y="208408"/>
            <a:ext cx="537072" cy="63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935596" y="17732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Old English Text MT" panose="03040902040508030806" pitchFamily="66" charset="0"/>
              </a:rPr>
              <a:t>Freiwillige Feuerwehr </a:t>
            </a:r>
            <a:r>
              <a:rPr lang="de-DE" sz="2800" dirty="0" err="1">
                <a:latin typeface="Old English Text MT" panose="03040902040508030806" pitchFamily="66" charset="0"/>
              </a:rPr>
              <a:t>Evendorf</a:t>
            </a:r>
            <a:endParaRPr lang="de-DE" sz="2800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ABC Grundlagen</a:t>
            </a:r>
          </a:p>
        </p:txBody>
      </p:sp>
    </p:spTree>
    <p:extLst>
      <p:ext uri="{BB962C8B-B14F-4D97-AF65-F5344CB8AC3E}">
        <p14:creationId xmlns:p14="http://schemas.microsoft.com/office/powerpoint/2010/main" val="298822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12" y="915566"/>
            <a:ext cx="6984776" cy="37804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de-DE" dirty="0"/>
              <a:t>Übersicht Gefahrennummern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ED0B6F-7D3B-4A87-B1B0-FD404F5FE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4953"/>
            <a:ext cx="111056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Entweichen von Gas durch Druck oder durch chemische Reaktion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Entzündbarkeit von flüssigen Stoffen (Dämpfen) und Gasen oder selbsterhitzungsfähiger flüssiger Stoff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Entzündbarkeit von festen Stoffen oder selbsterhitzungsfähiger fester Stoff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Oxidierende (brandfördernde) Wirkung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Giftigkeit oder Ansteckungsgefahr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Radioaktivität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Ätzwirkung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Gefahr einer spontanen heftigen Reaktion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keine Zusatzgefahr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gefährlich bei Kontakt mit Wasser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Verdoppelte Ziffer = Erhöhte Gefahr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Erste Ziffer = Hauptgefahr</a:t>
            </a:r>
          </a:p>
        </p:txBody>
      </p:sp>
    </p:spTree>
    <p:extLst>
      <p:ext uri="{BB962C8B-B14F-4D97-AF65-F5344CB8AC3E}">
        <p14:creationId xmlns:p14="http://schemas.microsoft.com/office/powerpoint/2010/main" val="288683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12" y="915566"/>
            <a:ext cx="6984776" cy="37804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de-DE" dirty="0"/>
              <a:t>Gefahrensymbole</a:t>
            </a:r>
          </a:p>
        </p:txBody>
      </p:sp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2DFD9990-6863-42FE-86C4-C47282217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08" y="1491630"/>
            <a:ext cx="4682584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71550"/>
            <a:ext cx="8064896" cy="3780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de-DE" sz="3200" dirty="0"/>
              <a:t>Was brauchen wir für eine Not Dekon Station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ED0B6F-7D3B-4A87-B1B0-FD404F5FE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158954"/>
            <a:ext cx="58218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Folie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DE" altLang="de-DE" sz="1800" dirty="0">
                <a:latin typeface="Arial" panose="020B0604020202020204" pitchFamily="34" charset="0"/>
              </a:rPr>
              <a:t>Strahlrohr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Wasserversorgung die nicht unterbrochen werden darf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DE" altLang="de-DE" sz="1800" dirty="0">
                <a:latin typeface="Arial" panose="020B0604020202020204" pitchFamily="34" charset="0"/>
              </a:rPr>
              <a:t>Trage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Rettungsmaterial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Einweghandschuhe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DE" altLang="de-DE" sz="1800" dirty="0">
                <a:latin typeface="Arial" panose="020B0604020202020204" pitchFamily="34" charset="0"/>
              </a:rPr>
              <a:t>Reserve AGT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Leinen</a:t>
            </a:r>
          </a:p>
        </p:txBody>
      </p:sp>
    </p:spTree>
    <p:extLst>
      <p:ext uri="{BB962C8B-B14F-4D97-AF65-F5344CB8AC3E}">
        <p14:creationId xmlns:p14="http://schemas.microsoft.com/office/powerpoint/2010/main" val="307294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87774"/>
            <a:ext cx="8064896" cy="3780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de-DE" sz="3200" dirty="0"/>
              <a:t>Vielen Dank für Eure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9333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7D86E-22F8-4ED8-9CBF-203C22BD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wollen wir und heute ansehen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613AF-5F6F-4DC6-8453-F5F0457AE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GAMS</a:t>
            </a:r>
          </a:p>
          <a:p>
            <a:r>
              <a:rPr lang="de-DE" dirty="0"/>
              <a:t>Gefährdung durch ABC-Stoffe</a:t>
            </a:r>
          </a:p>
          <a:p>
            <a:r>
              <a:rPr lang="de-DE" dirty="0"/>
              <a:t>Körperschutzformen</a:t>
            </a:r>
          </a:p>
          <a:p>
            <a:r>
              <a:rPr lang="de-DE" dirty="0" err="1"/>
              <a:t>Dekonstufen</a:t>
            </a:r>
            <a:endParaRPr lang="de-DE" dirty="0"/>
          </a:p>
          <a:p>
            <a:r>
              <a:rPr lang="de-DE" dirty="0"/>
              <a:t>Gefahrentafel</a:t>
            </a:r>
          </a:p>
          <a:p>
            <a:r>
              <a:rPr lang="de-DE" dirty="0"/>
              <a:t>Gefahrensymbol</a:t>
            </a:r>
          </a:p>
        </p:txBody>
      </p:sp>
    </p:spTree>
    <p:extLst>
      <p:ext uri="{BB962C8B-B14F-4D97-AF65-F5344CB8AC3E}">
        <p14:creationId xmlns:p14="http://schemas.microsoft.com/office/powerpoint/2010/main" val="8778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13" y="627534"/>
            <a:ext cx="5765975" cy="651274"/>
          </a:xfrm>
        </p:spPr>
        <p:txBody>
          <a:bodyPr>
            <a:normAutofit fontScale="90000"/>
          </a:bodyPr>
          <a:lstStyle/>
          <a:p>
            <a:r>
              <a:rPr lang="de-DE" dirty="0"/>
              <a:t>GAMS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6B555D-9492-4B6C-9F17-6ACAF8184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491630"/>
            <a:ext cx="1077453" cy="2448272"/>
          </a:xfrm>
        </p:spPr>
        <p:txBody>
          <a:bodyPr/>
          <a:lstStyle/>
          <a:p>
            <a:r>
              <a:rPr lang="de-DE" dirty="0"/>
              <a:t>G</a:t>
            </a:r>
          </a:p>
          <a:p>
            <a:r>
              <a:rPr lang="de-DE" dirty="0"/>
              <a:t>A</a:t>
            </a:r>
          </a:p>
          <a:p>
            <a:r>
              <a:rPr lang="de-DE" dirty="0"/>
              <a:t>M</a:t>
            </a:r>
          </a:p>
          <a:p>
            <a:r>
              <a:rPr lang="de-DE" dirty="0"/>
              <a:t>S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F7382DAD-B2AD-4DEB-93E4-0F532CD32320}"/>
              </a:ext>
            </a:extLst>
          </p:cNvPr>
          <p:cNvSpPr txBox="1">
            <a:spLocks/>
          </p:cNvSpPr>
          <p:nvPr/>
        </p:nvSpPr>
        <p:spPr>
          <a:xfrm>
            <a:off x="1907704" y="1491630"/>
            <a:ext cx="576597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Gefahr erkennen</a:t>
            </a:r>
          </a:p>
          <a:p>
            <a:r>
              <a:rPr lang="de-DE" dirty="0"/>
              <a:t>Absperren</a:t>
            </a:r>
          </a:p>
          <a:p>
            <a:r>
              <a:rPr lang="de-DE" dirty="0"/>
              <a:t>Menschenrettung durchführen</a:t>
            </a:r>
          </a:p>
          <a:p>
            <a:r>
              <a:rPr lang="de-DE" dirty="0"/>
              <a:t>Spezialkräfte</a:t>
            </a:r>
          </a:p>
        </p:txBody>
      </p:sp>
    </p:spTree>
    <p:extLst>
      <p:ext uri="{BB962C8B-B14F-4D97-AF65-F5344CB8AC3E}">
        <p14:creationId xmlns:p14="http://schemas.microsoft.com/office/powerpoint/2010/main" val="4329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13" y="627534"/>
            <a:ext cx="5765975" cy="651274"/>
          </a:xfrm>
        </p:spPr>
        <p:txBody>
          <a:bodyPr>
            <a:normAutofit fontScale="90000"/>
          </a:bodyPr>
          <a:lstStyle/>
          <a:p>
            <a:r>
              <a:rPr lang="de-DE" dirty="0"/>
              <a:t>GAMS</a:t>
            </a:r>
          </a:p>
        </p:txBody>
      </p:sp>
      <p:pic>
        <p:nvPicPr>
          <p:cNvPr id="8" name="Grafik 7" descr="Ein Bild, das Gerät, Zeichnung enthält.&#10;&#10;Automatisch generierte Beschreibung">
            <a:extLst>
              <a:ext uri="{FF2B5EF4-FFF2-40B4-BE49-F238E27FC236}">
                <a16:creationId xmlns:a16="http://schemas.microsoft.com/office/drawing/2014/main" id="{8AF048C2-81C1-441B-A9E7-BB62CD7D0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9582"/>
            <a:ext cx="3809524" cy="380952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F08BA62-CA7B-4821-A7B9-C0A69F193DB8}"/>
              </a:ext>
            </a:extLst>
          </p:cNvPr>
          <p:cNvSpPr txBox="1"/>
          <p:nvPr/>
        </p:nvSpPr>
        <p:spPr>
          <a:xfrm>
            <a:off x="4538419" y="1779662"/>
            <a:ext cx="4016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Windrichtung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Topographie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Gewässer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6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12" y="771550"/>
            <a:ext cx="7499176" cy="576064"/>
          </a:xfrm>
        </p:spPr>
        <p:txBody>
          <a:bodyPr>
            <a:normAutofit fontScale="90000"/>
          </a:bodyPr>
          <a:lstStyle/>
          <a:p>
            <a:r>
              <a:rPr lang="de-DE" dirty="0"/>
              <a:t>Gefährdung durch ABC Stoffe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34C725-FB5B-4175-83CE-60C2F50F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23678"/>
            <a:ext cx="2899976" cy="216024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888ACB7-D642-4915-82FA-41DCE430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579" y="1923678"/>
            <a:ext cx="2908841" cy="21602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B1415A-67E3-4ED4-A47B-20C491A79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242" y="1923678"/>
            <a:ext cx="288925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5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13" y="627534"/>
            <a:ext cx="5765975" cy="651274"/>
          </a:xfrm>
        </p:spPr>
        <p:txBody>
          <a:bodyPr>
            <a:normAutofit fontScale="90000"/>
          </a:bodyPr>
          <a:lstStyle/>
          <a:p>
            <a:r>
              <a:rPr lang="de-DE" dirty="0"/>
              <a:t>Körperschutzformen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D7CB7F-0D22-4485-ACD4-AA65EF1DC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278808"/>
            <a:ext cx="2736304" cy="3237158"/>
          </a:xfrm>
        </p:spPr>
        <p:txBody>
          <a:bodyPr>
            <a:normAutofit/>
          </a:bodyPr>
          <a:lstStyle/>
          <a:p>
            <a:r>
              <a:rPr lang="de-DE" sz="1800" dirty="0"/>
              <a:t>Form 1</a:t>
            </a:r>
          </a:p>
          <a:p>
            <a:r>
              <a:rPr lang="de-DE" sz="1800" dirty="0"/>
              <a:t>Nur feste Stoffe außen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6BE2F4DF-73B7-4F50-AC18-B4F8051A6B91}"/>
              </a:ext>
            </a:extLst>
          </p:cNvPr>
          <p:cNvSpPr txBox="1">
            <a:spLocks/>
          </p:cNvSpPr>
          <p:nvPr/>
        </p:nvSpPr>
        <p:spPr>
          <a:xfrm>
            <a:off x="3203848" y="1278808"/>
            <a:ext cx="2736304" cy="3237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Form 2</a:t>
            </a:r>
          </a:p>
          <a:p>
            <a:r>
              <a:rPr lang="de-DE" sz="1800" dirty="0"/>
              <a:t>Feste Stoffe, begrenzt flüssige Stoffe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9237C8B8-8272-42F5-ABCE-C72864051A60}"/>
              </a:ext>
            </a:extLst>
          </p:cNvPr>
          <p:cNvSpPr txBox="1">
            <a:spLocks/>
          </p:cNvSpPr>
          <p:nvPr/>
        </p:nvSpPr>
        <p:spPr>
          <a:xfrm>
            <a:off x="6084168" y="1278808"/>
            <a:ext cx="2736304" cy="3237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Form 3</a:t>
            </a:r>
          </a:p>
          <a:p>
            <a:r>
              <a:rPr lang="de-DE" sz="2000" dirty="0"/>
              <a:t>Vollschutz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C0E5098-A1A0-4B60-AB42-747B6045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43" y="2283718"/>
            <a:ext cx="1656184" cy="26857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4DB6482-9DBF-4B54-8459-17E30B1A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252843"/>
            <a:ext cx="1656184" cy="271657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32197F0-7701-42C3-9056-3737B7EDD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283718"/>
            <a:ext cx="1649616" cy="26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13" y="627534"/>
            <a:ext cx="5765975" cy="65127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Dekonstufen</a:t>
            </a:r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6BE2F4DF-73B7-4F50-AC18-B4F8051A6B91}"/>
              </a:ext>
            </a:extLst>
          </p:cNvPr>
          <p:cNvSpPr txBox="1">
            <a:spLocks/>
          </p:cNvSpPr>
          <p:nvPr/>
        </p:nvSpPr>
        <p:spPr>
          <a:xfrm>
            <a:off x="3203848" y="1278808"/>
            <a:ext cx="2736304" cy="3237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Dekon Stufe 2</a:t>
            </a:r>
          </a:p>
          <a:p>
            <a:r>
              <a:rPr lang="de-DE" sz="1800" dirty="0"/>
              <a:t>Standard Dekon bei jedem ABC-Einsatz</a:t>
            </a:r>
          </a:p>
          <a:p>
            <a:r>
              <a:rPr lang="de-DE" sz="1800" dirty="0"/>
              <a:t>Nur unter persönlicher Sonderausrüstung.</a:t>
            </a:r>
          </a:p>
          <a:p>
            <a:endParaRPr lang="de-DE" sz="1800" dirty="0"/>
          </a:p>
          <a:p>
            <a:r>
              <a:rPr lang="de-DE" sz="1800" dirty="0"/>
              <a:t>CSA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9237C8B8-8272-42F5-ABCE-C72864051A60}"/>
              </a:ext>
            </a:extLst>
          </p:cNvPr>
          <p:cNvSpPr txBox="1">
            <a:spLocks/>
          </p:cNvSpPr>
          <p:nvPr/>
        </p:nvSpPr>
        <p:spPr>
          <a:xfrm>
            <a:off x="6084168" y="1278808"/>
            <a:ext cx="2736304" cy="3237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Dekon Stufe 3</a:t>
            </a:r>
          </a:p>
          <a:p>
            <a:r>
              <a:rPr lang="de-DE" sz="2000" dirty="0"/>
              <a:t>Erweiterte Dekontamination im ABC-Einsatz</a:t>
            </a:r>
          </a:p>
          <a:p>
            <a:endParaRPr lang="de-DE" sz="2000" dirty="0"/>
          </a:p>
          <a:p>
            <a:r>
              <a:rPr lang="de-DE" sz="2000" dirty="0"/>
              <a:t>Bei mehrerer Personen bzw. bei schwerer Verschmutzung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93AF0B7E-A1DF-4026-9AE4-6EB7F6E32423}"/>
              </a:ext>
            </a:extLst>
          </p:cNvPr>
          <p:cNvSpPr txBox="1">
            <a:spLocks/>
          </p:cNvSpPr>
          <p:nvPr/>
        </p:nvSpPr>
        <p:spPr>
          <a:xfrm>
            <a:off x="467544" y="1284538"/>
            <a:ext cx="2736304" cy="3237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Dekon Stufe 1</a:t>
            </a:r>
          </a:p>
          <a:p>
            <a:r>
              <a:rPr lang="de-DE" sz="1800" dirty="0" err="1"/>
              <a:t>Notdekon</a:t>
            </a:r>
            <a:endParaRPr lang="de-DE" sz="1800" dirty="0"/>
          </a:p>
          <a:p>
            <a:r>
              <a:rPr lang="de-DE" sz="1800" dirty="0"/>
              <a:t>Sofort ab dem Einsatz des 1ten Trupps</a:t>
            </a:r>
          </a:p>
          <a:p>
            <a:endParaRPr lang="de-DE" sz="1800" dirty="0"/>
          </a:p>
          <a:p>
            <a:r>
              <a:rPr lang="de-DE" sz="1800" dirty="0"/>
              <a:t>Beschädigung der Ausrüstung</a:t>
            </a:r>
          </a:p>
          <a:p>
            <a:r>
              <a:rPr lang="de-DE" sz="1800" dirty="0"/>
              <a:t>Notfall</a:t>
            </a:r>
          </a:p>
        </p:txBody>
      </p:sp>
    </p:spTree>
    <p:extLst>
      <p:ext uri="{BB962C8B-B14F-4D97-AF65-F5344CB8AC3E}">
        <p14:creationId xmlns:p14="http://schemas.microsoft.com/office/powerpoint/2010/main" val="31082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CECD-DC5A-4C16-A131-36BD197A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13" y="627534"/>
            <a:ext cx="5765975" cy="65127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Dekonstufen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FA7A24-42AD-4C1C-891E-3780A2EEC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278808"/>
            <a:ext cx="4824519" cy="382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1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DCCED-17ED-4333-9B08-05FC6A6F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Gefahrentafel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A42FDAA-030C-420F-8C83-52F2AD7B5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118" y="2283718"/>
            <a:ext cx="2763649" cy="20167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127ACBA-9A12-43D0-81A8-A3264E8E38C3}"/>
              </a:ext>
            </a:extLst>
          </p:cNvPr>
          <p:cNvSpPr txBox="1">
            <a:spLocks/>
          </p:cNvSpPr>
          <p:nvPr/>
        </p:nvSpPr>
        <p:spPr>
          <a:xfrm>
            <a:off x="3059832" y="2348300"/>
            <a:ext cx="414921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Gefahrnummer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7C9DF6B-CD4C-414F-9202-B27EE6FD2BC5}"/>
              </a:ext>
            </a:extLst>
          </p:cNvPr>
          <p:cNvSpPr txBox="1">
            <a:spLocks/>
          </p:cNvSpPr>
          <p:nvPr/>
        </p:nvSpPr>
        <p:spPr>
          <a:xfrm>
            <a:off x="3059832" y="3443256"/>
            <a:ext cx="414921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Stoffnummer</a:t>
            </a:r>
          </a:p>
        </p:txBody>
      </p:sp>
    </p:spTree>
    <p:extLst>
      <p:ext uri="{BB962C8B-B14F-4D97-AF65-F5344CB8AC3E}">
        <p14:creationId xmlns:p14="http://schemas.microsoft.com/office/powerpoint/2010/main" val="418568126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Bildschirmpräsentation (16:9)</PresentationFormat>
  <Paragraphs>74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Old English Text MT</vt:lpstr>
      <vt:lpstr>Larissa</vt:lpstr>
      <vt:lpstr>ABC Grundlagen</vt:lpstr>
      <vt:lpstr>Was wollen wir und heute ansehen</vt:lpstr>
      <vt:lpstr>GAMS</vt:lpstr>
      <vt:lpstr>GAMS</vt:lpstr>
      <vt:lpstr>Gefährdung durch ABC Stoffe</vt:lpstr>
      <vt:lpstr>Körperschutzformen</vt:lpstr>
      <vt:lpstr>Dekonstufen</vt:lpstr>
      <vt:lpstr>Dekonstufen</vt:lpstr>
      <vt:lpstr>Gefahrentafel</vt:lpstr>
      <vt:lpstr>Übersicht Gefahrennummern</vt:lpstr>
      <vt:lpstr>Gefahrensymbole</vt:lpstr>
      <vt:lpstr>Was brauchen wir für eine Not Dekon Station</vt:lpstr>
      <vt:lpstr>Vielen Dank für Eure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Grundlagen</dc:title>
  <dc:creator>Lütker, Oliver</dc:creator>
  <cp:lastModifiedBy>Lütker, Oliver</cp:lastModifiedBy>
  <cp:revision>5</cp:revision>
  <dcterms:created xsi:type="dcterms:W3CDTF">2020-03-02T17:47:12Z</dcterms:created>
  <dcterms:modified xsi:type="dcterms:W3CDTF">2020-03-03T06:41:30Z</dcterms:modified>
</cp:coreProperties>
</file>